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B33DB2-D803-41A0-B166-3DAB1C9DA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A8A600-2D9C-4B46-9449-852A1B3329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A36271-D657-47E2-A516-FA10C70C1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551857-1F66-4E43-8B0D-DC6570BFB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C69787-EB93-4329-9AA6-22940092A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191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BA22CB-7F0D-4A13-A14C-014C92A40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5556CC-08B4-45DD-A56A-E10F3F438A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035214-99BC-4821-B130-501D0D18E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C5B3BA-F43E-4679-9AE0-0772B867B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943A4F-CEB6-4270-940C-39D750057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162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9299480-0CF8-48DF-8D90-8BDAEBE71C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25EEF2-AEB8-4A84-A510-7D5823047C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0A67E0-AE21-422A-B6DB-F41DC1766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F8BB0F-E261-4851-B3B6-728270484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88F60D-12DD-4F7D-8F6D-AF3E854A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222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931433-4569-423F-8545-FB351588B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9A2383-786C-48FA-934E-F878F7B40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2E9804-508F-4607-8169-57C229CCF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9CDC5-5A39-47FF-BC1B-92DF5E1EC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14970C-26A5-4288-812B-3D44A8E18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13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447F4D-CB92-46A5-B011-A27E44163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DF12CA-CEF2-4402-B7F8-A2F9F466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E5B1FD-A7B8-44D1-94F2-3CDCADAF7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A990C5-1780-4F5B-BFB8-575AB7D03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51A159-6892-449F-8A5F-AB93B2C58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325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C3ECED-48F3-4A2B-87E5-32F70C383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B09A52-4144-42DB-B5CC-A9AA5E8322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0E22D8-8756-4F4D-A0AE-11B8F023E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73F836-F249-4EF6-8DCD-C728DD25A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D2485F-73B8-4927-8359-93FE90E56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E468EA-651C-4AAA-B925-CF97BDE5B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96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D48B96-DF31-47C8-A5EF-947A87D3D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C54626-8BC3-4AEF-A853-B4439B9C93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A6CCF9-5E01-43B0-915F-024E3B64B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AB833E0-8EF9-4C40-8549-7F80073847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9828361-AF57-43CE-A514-BB01C4443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3A02DE6-FD15-4E01-9FC9-A1C08818D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D8F242B-2604-4BC3-8CFC-FDDDB92B5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F9ABD75-E59C-441A-86F0-808901DAB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050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FDEA65-CF07-407A-9922-5DE3CEEC6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BF9140F-02D9-404F-A8AA-337D5C794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BF3E4F1-A7DF-4C8E-8662-C3F77BB2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76A64F-74A6-4D16-B902-E0EEF8A3E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89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E3E471F-85A9-46C9-9008-1306FC9A2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14C4C96-BC95-444B-9674-03617E3AA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A5D397-D00D-4EC3-B615-05CA3D0FD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27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376B6-DA0B-471E-8C38-EA80E0C12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F23AD0-05EC-4E43-A642-D1E295DD2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0BFEF6-0E2F-4E98-92BD-F6F17BEB57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0DC1FA-F2FD-4405-B0CB-6547EFA5A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251D6A-1DDF-4F29-BCA0-4D75B5C5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ADFAE8-086E-4802-9345-3069C7CF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252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396E0E-8180-4714-879D-810AE1B3A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411CAE4-2E99-45C3-B319-83D2E82F3E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31D58C-AA79-4550-82A6-ECE2E5B30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C89C46-8A9C-49FB-BB0F-D4BCB1AE9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9BB01D-0002-4BD3-A853-0B8283566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B3BBCF-86C2-4101-914D-038447B78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212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8A0DB64-ACC5-4C08-A8CE-37D1F5E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A2D115-7D2F-4EFE-8803-9CE36ACAA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12D36A-3E39-43BF-8E93-504730525C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DB35B-C61D-4009-895A-127FB7558E20}" type="datetimeFigureOut">
              <a:rPr lang="ko-KR" altLang="en-US" smtClean="0"/>
              <a:t>2020-05-06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F4864D-5F18-4A8C-AC98-0A3C1A91A7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0F38B8-C672-4B61-89E9-F75B6CED0B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06B0B-4676-453F-9987-83D74CA18F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105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00DB54C-A3D4-4532-975C-0354E5870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74" y="722052"/>
            <a:ext cx="5651775" cy="348307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623AA5C-7CBD-4AC9-BA5E-8E9C5841E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20322"/>
            <a:ext cx="5651775" cy="34848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F5C743-3AEE-4B3B-8328-2314CC8C8229}"/>
              </a:ext>
            </a:extLst>
          </p:cNvPr>
          <p:cNvSpPr txBox="1"/>
          <p:nvPr/>
        </p:nvSpPr>
        <p:spPr>
          <a:xfrm>
            <a:off x="178574" y="4924337"/>
            <a:ext cx="57933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Admin</a:t>
            </a:r>
          </a:p>
          <a:p>
            <a:pPr marL="342900" indent="-342900">
              <a:buAutoNum type="arabicPeriod"/>
            </a:pPr>
            <a:r>
              <a:rPr lang="en-US" altLang="ko-KR" dirty="0"/>
              <a:t>Input txt</a:t>
            </a:r>
            <a:r>
              <a:rPr lang="ko-KR" altLang="en-US" dirty="0"/>
              <a:t>에 문제 입력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“Button </a:t>
            </a:r>
            <a:r>
              <a:rPr lang="ko-KR" altLang="en-US" dirty="0"/>
              <a:t>확인</a:t>
            </a:r>
            <a:r>
              <a:rPr lang="en-US" altLang="ko-KR" dirty="0"/>
              <a:t>”</a:t>
            </a:r>
            <a:r>
              <a:rPr lang="ko-KR" altLang="en-US" dirty="0"/>
              <a:t> 클릭 시 </a:t>
            </a:r>
            <a:r>
              <a:rPr lang="en-US" altLang="ko-KR" dirty="0"/>
              <a:t>String</a:t>
            </a:r>
            <a:r>
              <a:rPr lang="ko-KR" altLang="en-US" dirty="0"/>
              <a:t>으로 선언한 </a:t>
            </a:r>
            <a:r>
              <a:rPr lang="en-US" altLang="ko-KR" dirty="0"/>
              <a:t>exam</a:t>
            </a:r>
            <a:r>
              <a:rPr lang="ko-KR" altLang="en-US" dirty="0"/>
              <a:t>에</a:t>
            </a:r>
            <a:r>
              <a:rPr lang="en-US" altLang="ko-KR" dirty="0"/>
              <a:t> Input txt </a:t>
            </a:r>
            <a:r>
              <a:rPr lang="ko-KR" altLang="en-US" dirty="0"/>
              <a:t>내용 저장</a:t>
            </a: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F5F645-E632-4AE5-A8D9-904C80428321}"/>
              </a:ext>
            </a:extLst>
          </p:cNvPr>
          <p:cNvSpPr txBox="1"/>
          <p:nvPr/>
        </p:nvSpPr>
        <p:spPr>
          <a:xfrm>
            <a:off x="6220046" y="4924336"/>
            <a:ext cx="5651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Player</a:t>
            </a:r>
          </a:p>
          <a:p>
            <a:pPr marL="342900" indent="-342900">
              <a:buAutoNum type="arabicPeriod"/>
            </a:pPr>
            <a:r>
              <a:rPr lang="en-US" altLang="ko-KR" dirty="0"/>
              <a:t>3D scroll</a:t>
            </a:r>
            <a:r>
              <a:rPr lang="ko-KR" altLang="en-US" dirty="0"/>
              <a:t>에 </a:t>
            </a:r>
            <a:r>
              <a:rPr lang="en-US" altLang="ko-KR" dirty="0"/>
              <a:t>exam </a:t>
            </a:r>
            <a:r>
              <a:rPr lang="ko-KR" altLang="en-US" dirty="0"/>
              <a:t>내용 출력</a:t>
            </a:r>
          </a:p>
        </p:txBody>
      </p:sp>
    </p:spTree>
    <p:extLst>
      <p:ext uri="{BB962C8B-B14F-4D97-AF65-F5344CB8AC3E}">
        <p14:creationId xmlns:p14="http://schemas.microsoft.com/office/powerpoint/2010/main" val="1011450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예">
            <a:hlinkClick r:id="" action="ppaction://media"/>
            <a:extLst>
              <a:ext uri="{FF2B5EF4-FFF2-40B4-BE49-F238E27FC236}">
                <a16:creationId xmlns:a16="http://schemas.microsoft.com/office/drawing/2014/main" id="{36C98C80-DE17-47BD-B6EE-DECBEA8E91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2655" y="521661"/>
            <a:ext cx="10871200" cy="566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814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28</Words>
  <Application>Microsoft Office PowerPoint</Application>
  <PresentationFormat>와이드스크린</PresentationFormat>
  <Paragraphs>5</Paragraphs>
  <Slides>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jjangyune@office.skhu.ac.kr</dc:creator>
  <cp:lastModifiedBy>jjangyune@office.skhu.ac.kr</cp:lastModifiedBy>
  <cp:revision>3</cp:revision>
  <dcterms:created xsi:type="dcterms:W3CDTF">2020-05-06T07:11:28Z</dcterms:created>
  <dcterms:modified xsi:type="dcterms:W3CDTF">2020-05-06T07:23:32Z</dcterms:modified>
</cp:coreProperties>
</file>

<file path=docProps/thumbnail.jpeg>
</file>